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3" r:id="rId2"/>
    <p:sldId id="292" r:id="rId3"/>
    <p:sldId id="282" r:id="rId4"/>
    <p:sldId id="288" r:id="rId5"/>
    <p:sldId id="290" r:id="rId6"/>
    <p:sldId id="286" r:id="rId7"/>
    <p:sldId id="260" r:id="rId8"/>
    <p:sldId id="285" r:id="rId9"/>
    <p:sldId id="291" r:id="rId10"/>
    <p:sldId id="289" r:id="rId11"/>
    <p:sldId id="294" r:id="rId12"/>
    <p:sldId id="279" r:id="rId13"/>
    <p:sldId id="293" r:id="rId14"/>
    <p:sldId id="295" r:id="rId15"/>
  </p:sldIdLst>
  <p:sldSz cx="9144000" cy="6858000" type="screen4x3"/>
  <p:notesSz cx="6797675" cy="987266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278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14EE53-E7A5-49A4-8C58-96DEF152E58C}" type="datetimeFigureOut">
              <a:rPr lang="nl-NL" smtClean="0"/>
              <a:t>8-6-2018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765053-9EA8-4135-9247-153D5698D46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0058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65053-9EA8-4135-9247-153D5698D463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3981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52001-6ED1-4D35-BEFF-EA470B7AC0CE}" type="datetimeFigureOut">
              <a:rPr lang="nl-NL" smtClean="0"/>
              <a:t>8-6-2018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F2DED-1BBD-4A71-8BD2-0EA5265620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3162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52001-6ED1-4D35-BEFF-EA470B7AC0CE}" type="datetimeFigureOut">
              <a:rPr lang="nl-NL" smtClean="0"/>
              <a:t>8-6-2018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F2DED-1BBD-4A71-8BD2-0EA5265620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6083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52001-6ED1-4D35-BEFF-EA470B7AC0CE}" type="datetimeFigureOut">
              <a:rPr lang="nl-NL" smtClean="0"/>
              <a:t>8-6-2018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F2DED-1BBD-4A71-8BD2-0EA5265620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0695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52001-6ED1-4D35-BEFF-EA470B7AC0CE}" type="datetimeFigureOut">
              <a:rPr lang="nl-NL" smtClean="0"/>
              <a:t>8-6-2018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F2DED-1BBD-4A71-8BD2-0EA5265620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3103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52001-6ED1-4D35-BEFF-EA470B7AC0CE}" type="datetimeFigureOut">
              <a:rPr lang="nl-NL" smtClean="0"/>
              <a:t>8-6-2018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F2DED-1BBD-4A71-8BD2-0EA5265620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7221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52001-6ED1-4D35-BEFF-EA470B7AC0CE}" type="datetimeFigureOut">
              <a:rPr lang="nl-NL" smtClean="0"/>
              <a:t>8-6-2018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F2DED-1BBD-4A71-8BD2-0EA5265620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4086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52001-6ED1-4D35-BEFF-EA470B7AC0CE}" type="datetimeFigureOut">
              <a:rPr lang="nl-NL" smtClean="0"/>
              <a:t>8-6-2018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F2DED-1BBD-4A71-8BD2-0EA5265620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6340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52001-6ED1-4D35-BEFF-EA470B7AC0CE}" type="datetimeFigureOut">
              <a:rPr lang="nl-NL" smtClean="0"/>
              <a:t>8-6-2018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F2DED-1BBD-4A71-8BD2-0EA5265620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8883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52001-6ED1-4D35-BEFF-EA470B7AC0CE}" type="datetimeFigureOut">
              <a:rPr lang="nl-NL" smtClean="0"/>
              <a:t>8-6-2018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F2DED-1BBD-4A71-8BD2-0EA5265620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3075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52001-6ED1-4D35-BEFF-EA470B7AC0CE}" type="datetimeFigureOut">
              <a:rPr lang="nl-NL" smtClean="0"/>
              <a:t>8-6-2018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F2DED-1BBD-4A71-8BD2-0EA5265620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5784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52001-6ED1-4D35-BEFF-EA470B7AC0CE}" type="datetimeFigureOut">
              <a:rPr lang="nl-NL" smtClean="0"/>
              <a:t>8-6-2018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F2DED-1BBD-4A71-8BD2-0EA5265620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4547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52001-6ED1-4D35-BEFF-EA470B7AC0CE}" type="datetimeFigureOut">
              <a:rPr lang="nl-NL" smtClean="0"/>
              <a:t>8-6-2018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F2DED-1BBD-4A71-8BD2-0EA5265620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9112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32656" y="0"/>
            <a:ext cx="12496711" cy="7029400"/>
          </a:xfrm>
        </p:spPr>
      </p:pic>
      <p:sp>
        <p:nvSpPr>
          <p:cNvPr id="6" name="Tekstvak 5"/>
          <p:cNvSpPr txBox="1"/>
          <p:nvPr/>
        </p:nvSpPr>
        <p:spPr>
          <a:xfrm>
            <a:off x="-289048" y="399614"/>
            <a:ext cx="94330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Participatiecafé Deurne</a:t>
            </a:r>
            <a:br>
              <a:rPr lang="nl-NL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l-NL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Samenwerken in de wijk</a:t>
            </a:r>
            <a:br>
              <a:rPr lang="nl-NL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l-NL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 mei 2018</a:t>
            </a:r>
            <a:endParaRPr lang="nl-NL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0815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28600" y="0"/>
            <a:ext cx="10616466" cy="7106891"/>
          </a:xfrm>
        </p:spPr>
      </p:pic>
      <p:sp>
        <p:nvSpPr>
          <p:cNvPr id="5" name="Tekstvak 4"/>
          <p:cNvSpPr txBox="1"/>
          <p:nvPr/>
        </p:nvSpPr>
        <p:spPr>
          <a:xfrm>
            <a:off x="-1908720" y="494308"/>
            <a:ext cx="9433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Wederkerigheid</a:t>
            </a:r>
            <a:endParaRPr lang="nl-NL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4691295"/>
            <a:ext cx="3851920" cy="21667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83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8402"/>
            <a:ext cx="10300149" cy="6849598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2483768" y="494308"/>
            <a:ext cx="9433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Verbindend</a:t>
            </a:r>
            <a:endParaRPr lang="nl-NL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240" y="4443600"/>
            <a:ext cx="3197835" cy="23983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632191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9708"/>
            <a:ext cx="9404842" cy="7050177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1259632" y="5661248"/>
            <a:ext cx="9433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Positieve gezondheid</a:t>
            </a:r>
            <a:endParaRPr lang="nl-NL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89"/>
            <a:ext cx="3707904" cy="208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94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3722" y="2204864"/>
            <a:ext cx="8046156" cy="4525963"/>
          </a:xfr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519" y="0"/>
            <a:ext cx="4550569" cy="6858000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3289225" y="116632"/>
            <a:ext cx="72594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Actief </a:t>
            </a:r>
            <a:br>
              <a:rPr lang="nl-NL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l-NL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faciliterend</a:t>
            </a:r>
            <a:endParaRPr lang="nl-NL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068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21920" y="0"/>
            <a:ext cx="10474439" cy="6983987"/>
          </a:xfrm>
        </p:spPr>
      </p:pic>
      <p:sp>
        <p:nvSpPr>
          <p:cNvPr id="5" name="Tekstvak 4"/>
          <p:cNvSpPr txBox="1"/>
          <p:nvPr/>
        </p:nvSpPr>
        <p:spPr>
          <a:xfrm>
            <a:off x="971600" y="5805264"/>
            <a:ext cx="9433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Goede samenwerking</a:t>
            </a:r>
            <a:endParaRPr lang="nl-NL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8767" y="-315416"/>
            <a:ext cx="2098430" cy="36004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0"/>
            <a:ext cx="3151673" cy="177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02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2102"/>
            <a:ext cx="10098598" cy="6890102"/>
          </a:xfrm>
        </p:spPr>
      </p:pic>
      <p:sp>
        <p:nvSpPr>
          <p:cNvPr id="5" name="Tekstvak 4"/>
          <p:cNvSpPr txBox="1"/>
          <p:nvPr/>
        </p:nvSpPr>
        <p:spPr>
          <a:xfrm>
            <a:off x="2483768" y="5589240"/>
            <a:ext cx="9433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LEVgroep</a:t>
            </a:r>
            <a:endParaRPr lang="nl-NL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1217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16632" y="-531440"/>
            <a:ext cx="10657183" cy="7992888"/>
          </a:xfrm>
        </p:spPr>
      </p:pic>
      <p:sp>
        <p:nvSpPr>
          <p:cNvPr id="5" name="Tekstvak 4"/>
          <p:cNvSpPr txBox="1"/>
          <p:nvPr/>
        </p:nvSpPr>
        <p:spPr>
          <a:xfrm>
            <a:off x="-746248" y="5805264"/>
            <a:ext cx="9433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 Deurne</a:t>
            </a:r>
            <a:endParaRPr lang="nl-NL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3988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6378" y="-491661"/>
            <a:ext cx="5005064" cy="7507597"/>
          </a:xfr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15516" y="-459432"/>
            <a:ext cx="5652120" cy="753616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736" y="3930878"/>
            <a:ext cx="4059639" cy="29357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Tekstvak 8"/>
          <p:cNvSpPr txBox="1"/>
          <p:nvPr/>
        </p:nvSpPr>
        <p:spPr>
          <a:xfrm>
            <a:off x="-612576" y="-187027"/>
            <a:ext cx="9433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Wijkwerkers</a:t>
            </a:r>
            <a:endParaRPr lang="nl-NL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8802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2460178"/>
            <a:ext cx="5564400" cy="403244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11" y="1089"/>
            <a:ext cx="5511915" cy="6858000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3905618" y="632808"/>
            <a:ext cx="64087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Zorg in </a:t>
            </a:r>
            <a:br>
              <a:rPr lang="nl-NL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l-NL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Deurne</a:t>
            </a:r>
            <a:endParaRPr lang="nl-NL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520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2576" y="0"/>
            <a:ext cx="10293432" cy="6858000"/>
          </a:xfrm>
        </p:spPr>
      </p:pic>
      <p:sp>
        <p:nvSpPr>
          <p:cNvPr id="8" name="Tekstvak 7"/>
          <p:cNvSpPr txBox="1"/>
          <p:nvPr/>
        </p:nvSpPr>
        <p:spPr>
          <a:xfrm>
            <a:off x="-828600" y="274638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Zorgvleugel</a:t>
            </a:r>
            <a:endParaRPr lang="nl-NL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580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Gebruiker\Documents\2015 nieuwe huissstijl items\balk-oranj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492896" y="6237312"/>
            <a:ext cx="15897226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Tijdelijke aanduiding voor inhoud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8640"/>
            <a:ext cx="9361040" cy="5733256"/>
          </a:xfrm>
        </p:spPr>
      </p:pic>
    </p:spTree>
    <p:extLst>
      <p:ext uri="{BB962C8B-B14F-4D97-AF65-F5344CB8AC3E}">
        <p14:creationId xmlns:p14="http://schemas.microsoft.com/office/powerpoint/2010/main" val="250351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2018" y="4293097"/>
            <a:ext cx="6084168" cy="2564904"/>
          </a:xfrm>
          <a:prstGeom prst="rect">
            <a:avLst/>
          </a:prstGeom>
        </p:spPr>
      </p:pic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068405" cy="6874441"/>
          </a:xfrm>
        </p:spPr>
      </p:pic>
      <p:sp>
        <p:nvSpPr>
          <p:cNvPr id="7" name="Tekstvak 6"/>
          <p:cNvSpPr txBox="1"/>
          <p:nvPr/>
        </p:nvSpPr>
        <p:spPr>
          <a:xfrm>
            <a:off x="3707904" y="666641"/>
            <a:ext cx="64087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Samenwerken</a:t>
            </a:r>
          </a:p>
          <a:p>
            <a:pPr algn="ctr"/>
            <a:r>
              <a:rPr lang="nl-NL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nl-NL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an…</a:t>
            </a:r>
            <a:endParaRPr lang="nl-NL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2697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96752" y="-21885"/>
            <a:ext cx="12450638" cy="7003484"/>
          </a:xfrm>
        </p:spPr>
      </p:pic>
      <p:sp>
        <p:nvSpPr>
          <p:cNvPr id="6" name="Tekstvak 5"/>
          <p:cNvSpPr txBox="1"/>
          <p:nvPr/>
        </p:nvSpPr>
        <p:spPr>
          <a:xfrm>
            <a:off x="-2556792" y="236461"/>
            <a:ext cx="9433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Ontschotting</a:t>
            </a:r>
            <a:endParaRPr lang="nl-NL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4509120"/>
            <a:ext cx="3305927" cy="21328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44189429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2115</TotalTime>
  <Words>22</Words>
  <Application>Microsoft Office PowerPoint</Application>
  <PresentationFormat>Diavoorstelling (4:3)</PresentationFormat>
  <Paragraphs>15</Paragraphs>
  <Slides>14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7" baseType="lpstr">
      <vt:lpstr>Arial</vt:lpstr>
      <vt:lpstr>Calibri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Klik om een titel te maken</dc:title>
  <dc:creator>Gebruiker</dc:creator>
  <cp:lastModifiedBy>Algemeen</cp:lastModifiedBy>
  <cp:revision>118</cp:revision>
  <cp:lastPrinted>2018-05-31T10:35:31Z</cp:lastPrinted>
  <dcterms:created xsi:type="dcterms:W3CDTF">2011-06-16T10:24:56Z</dcterms:created>
  <dcterms:modified xsi:type="dcterms:W3CDTF">2018-06-08T04:12:27Z</dcterms:modified>
</cp:coreProperties>
</file>